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2B5D70-4CFF-4FCF-92CF-A767B0989A31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969CB-07B8-4E89-8AEB-C73610BF0493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969CB-07B8-4E89-8AEB-C73610BF0493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AF989-D435-4466-B8A0-6E5A202F335D}" type="datetimeFigureOut">
              <a:rPr lang="es-ES" smtClean="0"/>
              <a:t>15/10/2014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8422D-183D-425E-946F-D58606ACCD23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-5417"/>
            <a:ext cx="928694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_tradnl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</a:p>
          <a:p>
            <a:pPr algn="ctr"/>
            <a:r>
              <a:rPr lang="es-ES_tradnl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</a:t>
            </a:r>
          </a:p>
          <a:p>
            <a:pPr algn="ctr"/>
            <a:r>
              <a:rPr lang="es-ES_tradnl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</a:p>
          <a:p>
            <a:pPr algn="ctr"/>
            <a:r>
              <a:rPr lang="es-ES_tradnl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</a:t>
            </a:r>
          </a:p>
          <a:p>
            <a:pPr algn="ctr"/>
            <a:r>
              <a:rPr lang="es-ES_tradnl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</a:p>
          <a:p>
            <a:pPr algn="ctr"/>
            <a:r>
              <a:rPr lang="es-ES_tradnl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</a:t>
            </a:r>
          </a:p>
          <a:p>
            <a:pPr algn="ctr"/>
            <a:r>
              <a:rPr lang="es-ES_tradnl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</a:t>
            </a:r>
          </a:p>
          <a:p>
            <a:pPr algn="ctr"/>
            <a:r>
              <a:rPr lang="es-ES_tradnl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</a:p>
          <a:p>
            <a:pPr algn="ctr"/>
            <a:r>
              <a:rPr lang="es-ES_tradnl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</a:p>
          <a:p>
            <a:pPr algn="ctr"/>
            <a:r>
              <a:rPr lang="es-ES_tradnl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</a:t>
            </a:r>
          </a:p>
          <a:p>
            <a:pPr algn="ctr"/>
            <a:r>
              <a:rPr lang="es-ES_tradnl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</a:t>
            </a:r>
            <a:endParaRPr lang="es-E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00034" y="14285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 smtClean="0"/>
              <a:t>ooperar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571472" y="78579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 smtClean="0"/>
              <a:t>rientar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571472" y="1357298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/>
              <a:t>oción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00034" y="200024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 smtClean="0"/>
              <a:t>ivir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28596" y="2571744"/>
            <a:ext cx="1221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nteresarse</a:t>
            </a:r>
            <a:r>
              <a:rPr lang="es-ES" dirty="0"/>
              <a:t> 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500034" y="3286124"/>
            <a:ext cx="736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alorar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500034" y="3857628"/>
            <a:ext cx="1187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ntenderse</a:t>
            </a:r>
            <a:r>
              <a:rPr lang="es-ES" dirty="0"/>
              <a:t> 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500034" y="4500570"/>
            <a:ext cx="1237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acionalizar</a:t>
            </a:r>
            <a:r>
              <a:rPr lang="es-ES" dirty="0"/>
              <a:t> 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500034" y="5072074"/>
            <a:ext cx="920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oexistir</a:t>
            </a:r>
            <a:r>
              <a:rPr lang="es-ES" dirty="0"/>
              <a:t> 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428596" y="5715016"/>
            <a:ext cx="1183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ntegración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00034" y="6286520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/>
              <a:t>yudar</a:t>
            </a:r>
            <a:endParaRPr lang="es-ES" dirty="0"/>
          </a:p>
        </p:txBody>
      </p:sp>
      <p:pic>
        <p:nvPicPr>
          <p:cNvPr id="13314" name="Picture 2" descr="http://www.ibaiondolhi.hezkuntza.net/image/image_gallery?uuid=8033fb02-430d-4d31-84e9-0bbf203ed00f&amp;groupId=68293&amp;t=133906809908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1357298"/>
            <a:ext cx="6866870" cy="4129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23</Words>
  <Application>Microsoft Office PowerPoint</Application>
  <PresentationFormat>Presentación en pantalla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Secretaria de Educacion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IE</dc:creator>
  <cp:lastModifiedBy>IE</cp:lastModifiedBy>
  <cp:revision>2</cp:revision>
  <dcterms:created xsi:type="dcterms:W3CDTF">2014-10-15T14:49:32Z</dcterms:created>
  <dcterms:modified xsi:type="dcterms:W3CDTF">2014-10-15T15:02:55Z</dcterms:modified>
</cp:coreProperties>
</file>